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5B952-CB52-4561-9AF4-44401BF57D8F}" type="datetimeFigureOut">
              <a:rPr lang="fr-FR" smtClean="0"/>
              <a:t>16/07/2020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4C167-D33C-4014-8689-C8D5863B730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350" y="681037"/>
            <a:ext cx="8877300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ECD</dc:creator>
  <cp:lastModifiedBy>ECD</cp:lastModifiedBy>
  <cp:revision>1</cp:revision>
  <dcterms:created xsi:type="dcterms:W3CDTF">2020-07-16T09:04:17Z</dcterms:created>
  <dcterms:modified xsi:type="dcterms:W3CDTF">2020-07-16T09:05:36Z</dcterms:modified>
</cp:coreProperties>
</file>